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76" r:id="rId1"/>
  </p:sldMasterIdLst>
  <p:sldIdLst>
    <p:sldId id="256" r:id="rId2"/>
    <p:sldId id="266" r:id="rId3"/>
    <p:sldId id="265" r:id="rId4"/>
    <p:sldId id="268" r:id="rId5"/>
    <p:sldId id="267" r:id="rId6"/>
    <p:sldId id="264" r:id="rId7"/>
    <p:sldId id="263" r:id="rId8"/>
    <p:sldId id="270" r:id="rId9"/>
    <p:sldId id="269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BF5456-94B1-4BD9-846C-0989D588FDFB}" v="470" dt="2020-07-22T09:02:18.6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41" d="100"/>
          <a:sy n="41" d="100"/>
        </p:scale>
        <p:origin x="808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llian Loomes" userId="b394e026-4a79-4c6a-9acf-7edf26600860" providerId="ADAL" clId="{98BF5456-94B1-4BD9-846C-0989D588FDFB}"/>
    <pc:docChg chg="undo custSel mod addSld delSld modSld sldOrd">
      <pc:chgData name="Gillian Loomes" userId="b394e026-4a79-4c6a-9acf-7edf26600860" providerId="ADAL" clId="{98BF5456-94B1-4BD9-846C-0989D588FDFB}" dt="2020-07-22T13:39:25.843" v="4607"/>
      <pc:docMkLst>
        <pc:docMk/>
      </pc:docMkLst>
      <pc:sldChg chg="del">
        <pc:chgData name="Gillian Loomes" userId="b394e026-4a79-4c6a-9acf-7edf26600860" providerId="ADAL" clId="{98BF5456-94B1-4BD9-846C-0989D588FDFB}" dt="2020-07-21T22:09:36.086" v="2174" actId="2696"/>
        <pc:sldMkLst>
          <pc:docMk/>
          <pc:sldMk cId="1431651468" sldId="262"/>
        </pc:sldMkLst>
      </pc:sldChg>
      <pc:sldChg chg="modSp mod modAnim">
        <pc:chgData name="Gillian Loomes" userId="b394e026-4a79-4c6a-9acf-7edf26600860" providerId="ADAL" clId="{98BF5456-94B1-4BD9-846C-0989D588FDFB}" dt="2020-07-22T09:02:45.524" v="4603" actId="1076"/>
        <pc:sldMkLst>
          <pc:docMk/>
          <pc:sldMk cId="684154477" sldId="263"/>
        </pc:sldMkLst>
        <pc:spChg chg="mod">
          <ac:chgData name="Gillian Loomes" userId="b394e026-4a79-4c6a-9acf-7edf26600860" providerId="ADAL" clId="{98BF5456-94B1-4BD9-846C-0989D588FDFB}" dt="2020-07-22T09:02:45.524" v="4603" actId="1076"/>
          <ac:spMkLst>
            <pc:docMk/>
            <pc:sldMk cId="684154477" sldId="263"/>
            <ac:spMk id="4" creationId="{2ABD621C-0671-479A-93A6-7FB6925740D0}"/>
          </ac:spMkLst>
        </pc:spChg>
        <pc:picChg chg="mod">
          <ac:chgData name="Gillian Loomes" userId="b394e026-4a79-4c6a-9acf-7edf26600860" providerId="ADAL" clId="{98BF5456-94B1-4BD9-846C-0989D588FDFB}" dt="2020-07-21T22:09:55.308" v="2175" actId="1076"/>
          <ac:picMkLst>
            <pc:docMk/>
            <pc:sldMk cId="684154477" sldId="263"/>
            <ac:picMk id="11" creationId="{AEDFB46F-24D4-41E9-87A4-A3FF91AB65B5}"/>
          </ac:picMkLst>
        </pc:picChg>
        <pc:picChg chg="mod">
          <ac:chgData name="Gillian Loomes" userId="b394e026-4a79-4c6a-9acf-7edf26600860" providerId="ADAL" clId="{98BF5456-94B1-4BD9-846C-0989D588FDFB}" dt="2020-07-21T22:10:07.374" v="2176" actId="1076"/>
          <ac:picMkLst>
            <pc:docMk/>
            <pc:sldMk cId="684154477" sldId="263"/>
            <ac:picMk id="13" creationId="{A3717514-F4FD-401C-B0B7-CB033517278C}"/>
          </ac:picMkLst>
        </pc:picChg>
        <pc:picChg chg="mod">
          <ac:chgData name="Gillian Loomes" userId="b394e026-4a79-4c6a-9acf-7edf26600860" providerId="ADAL" clId="{98BF5456-94B1-4BD9-846C-0989D588FDFB}" dt="2020-07-21T22:10:16.881" v="2177" actId="1076"/>
          <ac:picMkLst>
            <pc:docMk/>
            <pc:sldMk cId="684154477" sldId="263"/>
            <ac:picMk id="15" creationId="{F603B4DC-4406-49DF-8453-58F88BF15FA8}"/>
          </ac:picMkLst>
        </pc:picChg>
        <pc:picChg chg="mod">
          <ac:chgData name="Gillian Loomes" userId="b394e026-4a79-4c6a-9acf-7edf26600860" providerId="ADAL" clId="{98BF5456-94B1-4BD9-846C-0989D588FDFB}" dt="2020-07-21T22:10:31.817" v="2178" actId="1076"/>
          <ac:picMkLst>
            <pc:docMk/>
            <pc:sldMk cId="684154477" sldId="263"/>
            <ac:picMk id="17" creationId="{04EBAFF6-6D58-419A-8EAD-9EF263AC5777}"/>
          </ac:picMkLst>
        </pc:picChg>
      </pc:sldChg>
      <pc:sldChg chg="addSp delSp modSp mod ord modAnim">
        <pc:chgData name="Gillian Loomes" userId="b394e026-4a79-4c6a-9acf-7edf26600860" providerId="ADAL" clId="{98BF5456-94B1-4BD9-846C-0989D588FDFB}" dt="2020-07-21T21:11:51.016" v="799"/>
        <pc:sldMkLst>
          <pc:docMk/>
          <pc:sldMk cId="394369359" sldId="264"/>
        </pc:sldMkLst>
        <pc:spChg chg="mod">
          <ac:chgData name="Gillian Loomes" userId="b394e026-4a79-4c6a-9acf-7edf26600860" providerId="ADAL" clId="{98BF5456-94B1-4BD9-846C-0989D588FDFB}" dt="2020-07-21T20:46:05.380" v="33" actId="20577"/>
          <ac:spMkLst>
            <pc:docMk/>
            <pc:sldMk cId="394369359" sldId="264"/>
            <ac:spMk id="2" creationId="{9AD58AD2-4D78-4906-9110-8D1E80A37D84}"/>
          </ac:spMkLst>
        </pc:spChg>
        <pc:spChg chg="del mod">
          <ac:chgData name="Gillian Loomes" userId="b394e026-4a79-4c6a-9acf-7edf26600860" providerId="ADAL" clId="{98BF5456-94B1-4BD9-846C-0989D588FDFB}" dt="2020-07-21T20:47:32.742" v="34" actId="931"/>
          <ac:spMkLst>
            <pc:docMk/>
            <pc:sldMk cId="394369359" sldId="264"/>
            <ac:spMk id="3" creationId="{21B22D6A-A3F0-4991-A838-17E80D29643B}"/>
          </ac:spMkLst>
        </pc:spChg>
        <pc:spChg chg="add mod">
          <ac:chgData name="Gillian Loomes" userId="b394e026-4a79-4c6a-9acf-7edf26600860" providerId="ADAL" clId="{98BF5456-94B1-4BD9-846C-0989D588FDFB}" dt="2020-07-21T21:04:22.280" v="746" actId="255"/>
          <ac:spMkLst>
            <pc:docMk/>
            <pc:sldMk cId="394369359" sldId="264"/>
            <ac:spMk id="8" creationId="{A4785205-BCFD-421F-90A2-B9D94E205D8C}"/>
          </ac:spMkLst>
        </pc:spChg>
        <pc:spChg chg="add mod">
          <ac:chgData name="Gillian Loomes" userId="b394e026-4a79-4c6a-9acf-7edf26600860" providerId="ADAL" clId="{98BF5456-94B1-4BD9-846C-0989D588FDFB}" dt="2020-07-21T21:05:41.629" v="751" actId="1076"/>
          <ac:spMkLst>
            <pc:docMk/>
            <pc:sldMk cId="394369359" sldId="264"/>
            <ac:spMk id="13" creationId="{B0E495B7-4DE9-43BD-8008-83DF522D147F}"/>
          </ac:spMkLst>
        </pc:spChg>
        <pc:spChg chg="add mod">
          <ac:chgData name="Gillian Loomes" userId="b394e026-4a79-4c6a-9acf-7edf26600860" providerId="ADAL" clId="{98BF5456-94B1-4BD9-846C-0989D588FDFB}" dt="2020-07-21T21:11:35.601" v="798" actId="113"/>
          <ac:spMkLst>
            <pc:docMk/>
            <pc:sldMk cId="394369359" sldId="264"/>
            <ac:spMk id="14" creationId="{EF133F5E-3DFB-4991-80C3-0BCE00313818}"/>
          </ac:spMkLst>
        </pc:spChg>
        <pc:picChg chg="add mod">
          <ac:chgData name="Gillian Loomes" userId="b394e026-4a79-4c6a-9acf-7edf26600860" providerId="ADAL" clId="{98BF5456-94B1-4BD9-846C-0989D588FDFB}" dt="2020-07-21T21:09:57.540" v="758" actId="14100"/>
          <ac:picMkLst>
            <pc:docMk/>
            <pc:sldMk cId="394369359" sldId="264"/>
            <ac:picMk id="7" creationId="{0F360DCD-370C-49DC-BB5B-8457043FB425}"/>
          </ac:picMkLst>
        </pc:picChg>
        <pc:picChg chg="add mod">
          <ac:chgData name="Gillian Loomes" userId="b394e026-4a79-4c6a-9acf-7edf26600860" providerId="ADAL" clId="{98BF5456-94B1-4BD9-846C-0989D588FDFB}" dt="2020-07-21T21:10:04.078" v="759" actId="14100"/>
          <ac:picMkLst>
            <pc:docMk/>
            <pc:sldMk cId="394369359" sldId="264"/>
            <ac:picMk id="10" creationId="{67B9322A-4C19-44DC-83A2-EE47AD18C09B}"/>
          </ac:picMkLst>
        </pc:picChg>
        <pc:picChg chg="add mod">
          <ac:chgData name="Gillian Loomes" userId="b394e026-4a79-4c6a-9acf-7edf26600860" providerId="ADAL" clId="{98BF5456-94B1-4BD9-846C-0989D588FDFB}" dt="2020-07-21T21:05:51.196" v="752" actId="14100"/>
          <ac:picMkLst>
            <pc:docMk/>
            <pc:sldMk cId="394369359" sldId="264"/>
            <ac:picMk id="12" creationId="{D42104F9-A6C6-4030-81CF-35F35EF2FBA1}"/>
          </ac:picMkLst>
        </pc:picChg>
      </pc:sldChg>
      <pc:sldChg chg="addSp modSp mod ord modAnim">
        <pc:chgData name="Gillian Loomes" userId="b394e026-4a79-4c6a-9acf-7edf26600860" providerId="ADAL" clId="{98BF5456-94B1-4BD9-846C-0989D588FDFB}" dt="2020-07-21T22:58:54.874" v="3327" actId="1076"/>
        <pc:sldMkLst>
          <pc:docMk/>
          <pc:sldMk cId="1616290060" sldId="265"/>
        </pc:sldMkLst>
        <pc:spChg chg="mod">
          <ac:chgData name="Gillian Loomes" userId="b394e026-4a79-4c6a-9acf-7edf26600860" providerId="ADAL" clId="{98BF5456-94B1-4BD9-846C-0989D588FDFB}" dt="2020-07-21T22:58:54.874" v="3327" actId="1076"/>
          <ac:spMkLst>
            <pc:docMk/>
            <pc:sldMk cId="1616290060" sldId="265"/>
            <ac:spMk id="2" creationId="{9AD58AD2-4D78-4906-9110-8D1E80A37D84}"/>
          </ac:spMkLst>
        </pc:spChg>
        <pc:spChg chg="mod">
          <ac:chgData name="Gillian Loomes" userId="b394e026-4a79-4c6a-9acf-7edf26600860" providerId="ADAL" clId="{98BF5456-94B1-4BD9-846C-0989D588FDFB}" dt="2020-07-21T21:29:46.209" v="1725" actId="20577"/>
          <ac:spMkLst>
            <pc:docMk/>
            <pc:sldMk cId="1616290060" sldId="265"/>
            <ac:spMk id="3" creationId="{21B22D6A-A3F0-4991-A838-17E80D29643B}"/>
          </ac:spMkLst>
        </pc:spChg>
        <pc:spChg chg="mod">
          <ac:chgData name="Gillian Loomes" userId="b394e026-4a79-4c6a-9acf-7edf26600860" providerId="ADAL" clId="{98BF5456-94B1-4BD9-846C-0989D588FDFB}" dt="2020-07-21T21:25:42.841" v="1412" actId="14100"/>
          <ac:spMkLst>
            <pc:docMk/>
            <pc:sldMk cId="1616290060" sldId="265"/>
            <ac:spMk id="4" creationId="{2ABD621C-0671-479A-93A6-7FB6925740D0}"/>
          </ac:spMkLst>
        </pc:spChg>
        <pc:picChg chg="add mod">
          <ac:chgData name="Gillian Loomes" userId="b394e026-4a79-4c6a-9acf-7edf26600860" providerId="ADAL" clId="{98BF5456-94B1-4BD9-846C-0989D588FDFB}" dt="2020-07-21T21:29:00.897" v="1667" actId="1076"/>
          <ac:picMkLst>
            <pc:docMk/>
            <pc:sldMk cId="1616290060" sldId="265"/>
            <ac:picMk id="7" creationId="{09A06F59-AC44-4478-AFBC-154D6E4BDAB6}"/>
          </ac:picMkLst>
        </pc:picChg>
      </pc:sldChg>
      <pc:sldChg chg="addSp delSp modSp add mod">
        <pc:chgData name="Gillian Loomes" userId="b394e026-4a79-4c6a-9acf-7edf26600860" providerId="ADAL" clId="{98BF5456-94B1-4BD9-846C-0989D588FDFB}" dt="2020-07-21T23:34:30.228" v="4600" actId="255"/>
        <pc:sldMkLst>
          <pc:docMk/>
          <pc:sldMk cId="3095861988" sldId="266"/>
        </pc:sldMkLst>
        <pc:spChg chg="mod">
          <ac:chgData name="Gillian Loomes" userId="b394e026-4a79-4c6a-9acf-7edf26600860" providerId="ADAL" clId="{98BF5456-94B1-4BD9-846C-0989D588FDFB}" dt="2020-07-21T23:32:07.102" v="4316" actId="20577"/>
          <ac:spMkLst>
            <pc:docMk/>
            <pc:sldMk cId="3095861988" sldId="266"/>
            <ac:spMk id="2" creationId="{9AD58AD2-4D78-4906-9110-8D1E80A37D84}"/>
          </ac:spMkLst>
        </pc:spChg>
        <pc:spChg chg="mod">
          <ac:chgData name="Gillian Loomes" userId="b394e026-4a79-4c6a-9acf-7edf26600860" providerId="ADAL" clId="{98BF5456-94B1-4BD9-846C-0989D588FDFB}" dt="2020-07-21T23:34:30.228" v="4600" actId="255"/>
          <ac:spMkLst>
            <pc:docMk/>
            <pc:sldMk cId="3095861988" sldId="266"/>
            <ac:spMk id="3" creationId="{21B22D6A-A3F0-4991-A838-17E80D29643B}"/>
          </ac:spMkLst>
        </pc:spChg>
        <pc:spChg chg="add del mod">
          <ac:chgData name="Gillian Loomes" userId="b394e026-4a79-4c6a-9acf-7edf26600860" providerId="ADAL" clId="{98BF5456-94B1-4BD9-846C-0989D588FDFB}" dt="2020-07-21T22:09:23.276" v="2172"/>
          <ac:spMkLst>
            <pc:docMk/>
            <pc:sldMk cId="3095861988" sldId="266"/>
            <ac:spMk id="6" creationId="{E01D6D5B-F94F-4594-AA5B-92A81A470643}"/>
          </ac:spMkLst>
        </pc:spChg>
      </pc:sldChg>
      <pc:sldChg chg="addSp delSp modSp add mod ord modAnim">
        <pc:chgData name="Gillian Loomes" userId="b394e026-4a79-4c6a-9acf-7edf26600860" providerId="ADAL" clId="{98BF5456-94B1-4BD9-846C-0989D588FDFB}" dt="2020-07-22T09:02:18.679" v="4602" actId="20577"/>
        <pc:sldMkLst>
          <pc:docMk/>
          <pc:sldMk cId="2059350637" sldId="267"/>
        </pc:sldMkLst>
        <pc:spChg chg="mod">
          <ac:chgData name="Gillian Loomes" userId="b394e026-4a79-4c6a-9acf-7edf26600860" providerId="ADAL" clId="{98BF5456-94B1-4BD9-846C-0989D588FDFB}" dt="2020-07-21T21:54:08.392" v="2113" actId="1076"/>
          <ac:spMkLst>
            <pc:docMk/>
            <pc:sldMk cId="2059350637" sldId="267"/>
            <ac:spMk id="2" creationId="{9AD58AD2-4D78-4906-9110-8D1E80A37D84}"/>
          </ac:spMkLst>
        </pc:spChg>
        <pc:spChg chg="del">
          <ac:chgData name="Gillian Loomes" userId="b394e026-4a79-4c6a-9acf-7edf26600860" providerId="ADAL" clId="{98BF5456-94B1-4BD9-846C-0989D588FDFB}" dt="2020-07-21T21:39:25.781" v="1755" actId="931"/>
          <ac:spMkLst>
            <pc:docMk/>
            <pc:sldMk cId="2059350637" sldId="267"/>
            <ac:spMk id="3" creationId="{21B22D6A-A3F0-4991-A838-17E80D29643B}"/>
          </ac:spMkLst>
        </pc:spChg>
        <pc:spChg chg="add mod">
          <ac:chgData name="Gillian Loomes" userId="b394e026-4a79-4c6a-9acf-7edf26600860" providerId="ADAL" clId="{98BF5456-94B1-4BD9-846C-0989D588FDFB}" dt="2020-07-22T09:02:18.679" v="4602" actId="20577"/>
          <ac:spMkLst>
            <pc:docMk/>
            <pc:sldMk cId="2059350637" sldId="267"/>
            <ac:spMk id="8" creationId="{A482E1B2-DA18-40C1-B513-CB1E73B176FF}"/>
          </ac:spMkLst>
        </pc:spChg>
        <pc:spChg chg="add mod">
          <ac:chgData name="Gillian Loomes" userId="b394e026-4a79-4c6a-9acf-7edf26600860" providerId="ADAL" clId="{98BF5456-94B1-4BD9-846C-0989D588FDFB}" dt="2020-07-21T21:51:14.875" v="1912" actId="20577"/>
          <ac:spMkLst>
            <pc:docMk/>
            <pc:sldMk cId="2059350637" sldId="267"/>
            <ac:spMk id="9" creationId="{86D677F2-1AD3-4E1E-B744-45C0EC797D6F}"/>
          </ac:spMkLst>
        </pc:spChg>
        <pc:spChg chg="add mod">
          <ac:chgData name="Gillian Loomes" userId="b394e026-4a79-4c6a-9acf-7edf26600860" providerId="ADAL" clId="{98BF5456-94B1-4BD9-846C-0989D588FDFB}" dt="2020-07-21T21:51:46.233" v="1950" actId="1076"/>
          <ac:spMkLst>
            <pc:docMk/>
            <pc:sldMk cId="2059350637" sldId="267"/>
            <ac:spMk id="10" creationId="{D999138A-54E9-4D2E-9F9D-5FBC6636C54F}"/>
          </ac:spMkLst>
        </pc:spChg>
        <pc:spChg chg="add mod">
          <ac:chgData name="Gillian Loomes" userId="b394e026-4a79-4c6a-9acf-7edf26600860" providerId="ADAL" clId="{98BF5456-94B1-4BD9-846C-0989D588FDFB}" dt="2020-07-21T21:52:24.845" v="2036" actId="20577"/>
          <ac:spMkLst>
            <pc:docMk/>
            <pc:sldMk cId="2059350637" sldId="267"/>
            <ac:spMk id="11" creationId="{019E2040-54F4-4187-B5D3-CF1F69A1A522}"/>
          </ac:spMkLst>
        </pc:spChg>
        <pc:spChg chg="add mod">
          <ac:chgData name="Gillian Loomes" userId="b394e026-4a79-4c6a-9acf-7edf26600860" providerId="ADAL" clId="{98BF5456-94B1-4BD9-846C-0989D588FDFB}" dt="2020-07-21T21:53:02.603" v="2110" actId="20577"/>
          <ac:spMkLst>
            <pc:docMk/>
            <pc:sldMk cId="2059350637" sldId="267"/>
            <ac:spMk id="12" creationId="{3737CBFB-3250-4CB0-8FA3-7E077F201288}"/>
          </ac:spMkLst>
        </pc:spChg>
        <pc:spChg chg="add mod">
          <ac:chgData name="Gillian Loomes" userId="b394e026-4a79-4c6a-9acf-7edf26600860" providerId="ADAL" clId="{98BF5456-94B1-4BD9-846C-0989D588FDFB}" dt="2020-07-21T21:52:09.164" v="1992" actId="20577"/>
          <ac:spMkLst>
            <pc:docMk/>
            <pc:sldMk cId="2059350637" sldId="267"/>
            <ac:spMk id="13" creationId="{2D7BD930-A034-4C65-92CD-DC478CD3C195}"/>
          </ac:spMkLst>
        </pc:spChg>
        <pc:spChg chg="add mod">
          <ac:chgData name="Gillian Loomes" userId="b394e026-4a79-4c6a-9acf-7edf26600860" providerId="ADAL" clId="{98BF5456-94B1-4BD9-846C-0989D588FDFB}" dt="2020-07-21T21:50:52.759" v="1837" actId="20577"/>
          <ac:spMkLst>
            <pc:docMk/>
            <pc:sldMk cId="2059350637" sldId="267"/>
            <ac:spMk id="14" creationId="{1D768C32-ED39-471F-9080-197EC7777F61}"/>
          </ac:spMkLst>
        </pc:spChg>
        <pc:picChg chg="add mod">
          <ac:chgData name="Gillian Loomes" userId="b394e026-4a79-4c6a-9acf-7edf26600860" providerId="ADAL" clId="{98BF5456-94B1-4BD9-846C-0989D588FDFB}" dt="2020-07-21T21:53:57.558" v="2112" actId="1076"/>
          <ac:picMkLst>
            <pc:docMk/>
            <pc:sldMk cId="2059350637" sldId="267"/>
            <ac:picMk id="7" creationId="{9284D636-C5FD-43D4-B79B-40C80A9EA4FC}"/>
          </ac:picMkLst>
        </pc:picChg>
      </pc:sldChg>
      <pc:sldChg chg="addSp delSp modSp add mod setBg modAnim">
        <pc:chgData name="Gillian Loomes" userId="b394e026-4a79-4c6a-9acf-7edf26600860" providerId="ADAL" clId="{98BF5456-94B1-4BD9-846C-0989D588FDFB}" dt="2020-07-21T22:58:36.629" v="3326"/>
        <pc:sldMkLst>
          <pc:docMk/>
          <pc:sldMk cId="776789880" sldId="268"/>
        </pc:sldMkLst>
        <pc:spChg chg="mod">
          <ac:chgData name="Gillian Loomes" userId="b394e026-4a79-4c6a-9acf-7edf26600860" providerId="ADAL" clId="{98BF5456-94B1-4BD9-846C-0989D588FDFB}" dt="2020-07-21T22:57:03.654" v="3319" actId="1076"/>
          <ac:spMkLst>
            <pc:docMk/>
            <pc:sldMk cId="776789880" sldId="268"/>
            <ac:spMk id="2" creationId="{9AD58AD2-4D78-4906-9110-8D1E80A37D84}"/>
          </ac:spMkLst>
        </pc:spChg>
        <pc:spChg chg="del">
          <ac:chgData name="Gillian Loomes" userId="b394e026-4a79-4c6a-9acf-7edf26600860" providerId="ADAL" clId="{98BF5456-94B1-4BD9-846C-0989D588FDFB}" dt="2020-07-21T22:39:53.203" v="2663" actId="931"/>
          <ac:spMkLst>
            <pc:docMk/>
            <pc:sldMk cId="776789880" sldId="268"/>
            <ac:spMk id="3" creationId="{21B22D6A-A3F0-4991-A838-17E80D29643B}"/>
          </ac:spMkLst>
        </pc:spChg>
        <pc:spChg chg="mod">
          <ac:chgData name="Gillian Loomes" userId="b394e026-4a79-4c6a-9acf-7edf26600860" providerId="ADAL" clId="{98BF5456-94B1-4BD9-846C-0989D588FDFB}" dt="2020-07-21T22:56:56.893" v="3318" actId="14100"/>
          <ac:spMkLst>
            <pc:docMk/>
            <pc:sldMk cId="776789880" sldId="268"/>
            <ac:spMk id="4" creationId="{2ABD621C-0671-479A-93A6-7FB6925740D0}"/>
          </ac:spMkLst>
        </pc:spChg>
        <pc:spChg chg="add">
          <ac:chgData name="Gillian Loomes" userId="b394e026-4a79-4c6a-9acf-7edf26600860" providerId="ADAL" clId="{98BF5456-94B1-4BD9-846C-0989D588FDFB}" dt="2020-07-21T22:43:11.215" v="2671" actId="26606"/>
          <ac:spMkLst>
            <pc:docMk/>
            <pc:sldMk cId="776789880" sldId="268"/>
            <ac:spMk id="16" creationId="{DAD27A50-88D7-4E2A-8488-F2879768AF35}"/>
          </ac:spMkLst>
        </pc:spChg>
        <pc:spChg chg="add">
          <ac:chgData name="Gillian Loomes" userId="b394e026-4a79-4c6a-9acf-7edf26600860" providerId="ADAL" clId="{98BF5456-94B1-4BD9-846C-0989D588FDFB}" dt="2020-07-21T22:43:11.215" v="2671" actId="26606"/>
          <ac:spMkLst>
            <pc:docMk/>
            <pc:sldMk cId="776789880" sldId="268"/>
            <ac:spMk id="22" creationId="{7C704F0F-1CD8-4DC1-AEE9-225958232415}"/>
          </ac:spMkLst>
        </pc:spChg>
        <pc:picChg chg="add mod ord">
          <ac:chgData name="Gillian Loomes" userId="b394e026-4a79-4c6a-9acf-7edf26600860" providerId="ADAL" clId="{98BF5456-94B1-4BD9-846C-0989D588FDFB}" dt="2020-07-21T22:43:11.215" v="2671" actId="26606"/>
          <ac:picMkLst>
            <pc:docMk/>
            <pc:sldMk cId="776789880" sldId="268"/>
            <ac:picMk id="6" creationId="{234F7679-582C-44C9-8C3B-EE8102EA6F59}"/>
          </ac:picMkLst>
        </pc:picChg>
        <pc:picChg chg="add mod">
          <ac:chgData name="Gillian Loomes" userId="b394e026-4a79-4c6a-9acf-7edf26600860" providerId="ADAL" clId="{98BF5456-94B1-4BD9-846C-0989D588FDFB}" dt="2020-07-21T22:43:11.215" v="2671" actId="26606"/>
          <ac:picMkLst>
            <pc:docMk/>
            <pc:sldMk cId="776789880" sldId="268"/>
            <ac:picMk id="7" creationId="{94C82DD8-723A-4558-99DA-9DE4B4053F63}"/>
          </ac:picMkLst>
        </pc:picChg>
        <pc:picChg chg="add">
          <ac:chgData name="Gillian Loomes" userId="b394e026-4a79-4c6a-9acf-7edf26600860" providerId="ADAL" clId="{98BF5456-94B1-4BD9-846C-0989D588FDFB}" dt="2020-07-21T22:43:11.215" v="2671" actId="26606"/>
          <ac:picMkLst>
            <pc:docMk/>
            <pc:sldMk cId="776789880" sldId="268"/>
            <ac:picMk id="12" creationId="{94DDC893-E5EF-4CDE-B040-BA5B53AADD78}"/>
          </ac:picMkLst>
        </pc:picChg>
        <pc:picChg chg="add">
          <ac:chgData name="Gillian Loomes" userId="b394e026-4a79-4c6a-9acf-7edf26600860" providerId="ADAL" clId="{98BF5456-94B1-4BD9-846C-0989D588FDFB}" dt="2020-07-21T22:43:11.215" v="2671" actId="26606"/>
          <ac:picMkLst>
            <pc:docMk/>
            <pc:sldMk cId="776789880" sldId="268"/>
            <ac:picMk id="14" creationId="{85F1A06D-D369-4974-8208-56120C5E7A97}"/>
          </ac:picMkLst>
        </pc:picChg>
        <pc:picChg chg="add">
          <ac:chgData name="Gillian Loomes" userId="b394e026-4a79-4c6a-9acf-7edf26600860" providerId="ADAL" clId="{98BF5456-94B1-4BD9-846C-0989D588FDFB}" dt="2020-07-21T22:43:11.215" v="2671" actId="26606"/>
          <ac:picMkLst>
            <pc:docMk/>
            <pc:sldMk cId="776789880" sldId="268"/>
            <ac:picMk id="18" creationId="{A47C6ACD-2325-48C6-B9F3-C21563A05EA5}"/>
          </ac:picMkLst>
        </pc:picChg>
        <pc:picChg chg="add">
          <ac:chgData name="Gillian Loomes" userId="b394e026-4a79-4c6a-9acf-7edf26600860" providerId="ADAL" clId="{98BF5456-94B1-4BD9-846C-0989D588FDFB}" dt="2020-07-21T22:43:11.215" v="2671" actId="26606"/>
          <ac:picMkLst>
            <pc:docMk/>
            <pc:sldMk cId="776789880" sldId="268"/>
            <ac:picMk id="20" creationId="{1081DF83-4F35-4560-87E6-0DE8AAAC33DB}"/>
          </ac:picMkLst>
        </pc:picChg>
      </pc:sldChg>
      <pc:sldChg chg="addSp delSp modSp add mod ord">
        <pc:chgData name="Gillian Loomes" userId="b394e026-4a79-4c6a-9acf-7edf26600860" providerId="ADAL" clId="{98BF5456-94B1-4BD9-846C-0989D588FDFB}" dt="2020-07-22T13:39:25.843" v="4607"/>
        <pc:sldMkLst>
          <pc:docMk/>
          <pc:sldMk cId="760040826" sldId="269"/>
        </pc:sldMkLst>
        <pc:spChg chg="mod">
          <ac:chgData name="Gillian Loomes" userId="b394e026-4a79-4c6a-9acf-7edf26600860" providerId="ADAL" clId="{98BF5456-94B1-4BD9-846C-0989D588FDFB}" dt="2020-07-21T22:21:22.144" v="2497" actId="20577"/>
          <ac:spMkLst>
            <pc:docMk/>
            <pc:sldMk cId="760040826" sldId="269"/>
            <ac:spMk id="2" creationId="{9AD58AD2-4D78-4906-9110-8D1E80A37D84}"/>
          </ac:spMkLst>
        </pc:spChg>
        <pc:spChg chg="del">
          <ac:chgData name="Gillian Loomes" userId="b394e026-4a79-4c6a-9acf-7edf26600860" providerId="ADAL" clId="{98BF5456-94B1-4BD9-846C-0989D588FDFB}" dt="2020-07-21T22:15:17.766" v="2192" actId="931"/>
          <ac:spMkLst>
            <pc:docMk/>
            <pc:sldMk cId="760040826" sldId="269"/>
            <ac:spMk id="3" creationId="{21B22D6A-A3F0-4991-A838-17E80D29643B}"/>
          </ac:spMkLst>
        </pc:spChg>
        <pc:spChg chg="add del mod">
          <ac:chgData name="Gillian Loomes" userId="b394e026-4a79-4c6a-9acf-7edf26600860" providerId="ADAL" clId="{98BF5456-94B1-4BD9-846C-0989D588FDFB}" dt="2020-07-21T22:25:01.558" v="2512"/>
          <ac:spMkLst>
            <pc:docMk/>
            <pc:sldMk cId="760040826" sldId="269"/>
            <ac:spMk id="4" creationId="{2ABD621C-0671-479A-93A6-7FB6925740D0}"/>
          </ac:spMkLst>
        </pc:spChg>
        <pc:spChg chg="add del mod">
          <ac:chgData name="Gillian Loomes" userId="b394e026-4a79-4c6a-9acf-7edf26600860" providerId="ADAL" clId="{98BF5456-94B1-4BD9-846C-0989D588FDFB}" dt="2020-07-21T22:15:37.517" v="2198"/>
          <ac:spMkLst>
            <pc:docMk/>
            <pc:sldMk cId="760040826" sldId="269"/>
            <ac:spMk id="6" creationId="{77EFC267-7BCC-4DC2-9A52-CFC5D2D77F88}"/>
          </ac:spMkLst>
        </pc:spChg>
        <pc:spChg chg="add mod">
          <ac:chgData name="Gillian Loomes" userId="b394e026-4a79-4c6a-9acf-7edf26600860" providerId="ADAL" clId="{98BF5456-94B1-4BD9-846C-0989D588FDFB}" dt="2020-07-21T22:14:51.582" v="2191" actId="1076"/>
          <ac:spMkLst>
            <pc:docMk/>
            <pc:sldMk cId="760040826" sldId="269"/>
            <ac:spMk id="7" creationId="{44FE05E9-CBCE-41E4-BF80-5D434CECCDEB}"/>
          </ac:spMkLst>
        </pc:spChg>
        <pc:spChg chg="add mod">
          <ac:chgData name="Gillian Loomes" userId="b394e026-4a79-4c6a-9acf-7edf26600860" providerId="ADAL" clId="{98BF5456-94B1-4BD9-846C-0989D588FDFB}" dt="2020-07-21T22:28:41.338" v="2645" actId="1076"/>
          <ac:spMkLst>
            <pc:docMk/>
            <pc:sldMk cId="760040826" sldId="269"/>
            <ac:spMk id="12" creationId="{2EF11F1A-E236-47FC-A8F4-BAB4CF1FE35A}"/>
          </ac:spMkLst>
        </pc:spChg>
        <pc:spChg chg="add del mod">
          <ac:chgData name="Gillian Loomes" userId="b394e026-4a79-4c6a-9acf-7edf26600860" providerId="ADAL" clId="{98BF5456-94B1-4BD9-846C-0989D588FDFB}" dt="2020-07-21T22:28:06.772" v="2638"/>
          <ac:spMkLst>
            <pc:docMk/>
            <pc:sldMk cId="760040826" sldId="269"/>
            <ac:spMk id="15" creationId="{4445BDB0-19A2-4AF4-9B70-62311412D0CB}"/>
          </ac:spMkLst>
        </pc:spChg>
        <pc:spChg chg="add del mod">
          <ac:chgData name="Gillian Loomes" userId="b394e026-4a79-4c6a-9acf-7edf26600860" providerId="ADAL" clId="{98BF5456-94B1-4BD9-846C-0989D588FDFB}" dt="2020-07-21T22:28:06.776" v="2640"/>
          <ac:spMkLst>
            <pc:docMk/>
            <pc:sldMk cId="760040826" sldId="269"/>
            <ac:spMk id="16" creationId="{5A27FDCB-1FB9-449A-8C59-9827C980F1E7}"/>
          </ac:spMkLst>
        </pc:spChg>
        <pc:spChg chg="add del mod">
          <ac:chgData name="Gillian Loomes" userId="b394e026-4a79-4c6a-9acf-7edf26600860" providerId="ADAL" clId="{98BF5456-94B1-4BD9-846C-0989D588FDFB}" dt="2020-07-21T22:28:06.778" v="2642"/>
          <ac:spMkLst>
            <pc:docMk/>
            <pc:sldMk cId="760040826" sldId="269"/>
            <ac:spMk id="17" creationId="{616ADBF2-3EAD-40A8-AE1B-4B1B46061534}"/>
          </ac:spMkLst>
        </pc:spChg>
        <pc:spChg chg="add mod">
          <ac:chgData name="Gillian Loomes" userId="b394e026-4a79-4c6a-9acf-7edf26600860" providerId="ADAL" clId="{98BF5456-94B1-4BD9-846C-0989D588FDFB}" dt="2020-07-21T23:26:09.432" v="4175" actId="14100"/>
          <ac:spMkLst>
            <pc:docMk/>
            <pc:sldMk cId="760040826" sldId="269"/>
            <ac:spMk id="18" creationId="{B2824989-E696-4BBD-B296-78A183DC80A0}"/>
          </ac:spMkLst>
        </pc:spChg>
        <pc:spChg chg="add del mod">
          <ac:chgData name="Gillian Loomes" userId="b394e026-4a79-4c6a-9acf-7edf26600860" providerId="ADAL" clId="{98BF5456-94B1-4BD9-846C-0989D588FDFB}" dt="2020-07-21T22:25:01.558" v="2512"/>
          <ac:spMkLst>
            <pc:docMk/>
            <pc:sldMk cId="760040826" sldId="269"/>
            <ac:spMk id="19" creationId="{D8F5B324-83E4-42FB-A951-EAD7D09B8533}"/>
          </ac:spMkLst>
        </pc:spChg>
        <pc:spChg chg="add mod">
          <ac:chgData name="Gillian Loomes" userId="b394e026-4a79-4c6a-9acf-7edf26600860" providerId="ADAL" clId="{98BF5456-94B1-4BD9-846C-0989D588FDFB}" dt="2020-07-21T23:26:29.841" v="4178" actId="255"/>
          <ac:spMkLst>
            <pc:docMk/>
            <pc:sldMk cId="760040826" sldId="269"/>
            <ac:spMk id="20" creationId="{F0AB1092-44D5-49E4-867D-AE5ABE30314B}"/>
          </ac:spMkLst>
        </pc:spChg>
        <pc:spChg chg="add mod">
          <ac:chgData name="Gillian Loomes" userId="b394e026-4a79-4c6a-9acf-7edf26600860" providerId="ADAL" clId="{98BF5456-94B1-4BD9-846C-0989D588FDFB}" dt="2020-07-21T23:26:40.059" v="4179" actId="255"/>
          <ac:spMkLst>
            <pc:docMk/>
            <pc:sldMk cId="760040826" sldId="269"/>
            <ac:spMk id="21" creationId="{1E4F2431-EE12-4C60-8694-CB37F2050748}"/>
          </ac:spMkLst>
        </pc:spChg>
        <pc:picChg chg="add mod">
          <ac:chgData name="Gillian Loomes" userId="b394e026-4a79-4c6a-9acf-7edf26600860" providerId="ADAL" clId="{98BF5456-94B1-4BD9-846C-0989D588FDFB}" dt="2020-07-21T22:18:47.922" v="2346" actId="1076"/>
          <ac:picMkLst>
            <pc:docMk/>
            <pc:sldMk cId="760040826" sldId="269"/>
            <ac:picMk id="9" creationId="{73A80BE0-ACEA-4358-9AE3-370C63D1F384}"/>
          </ac:picMkLst>
        </pc:picChg>
        <pc:picChg chg="add mod">
          <ac:chgData name="Gillian Loomes" userId="b394e026-4a79-4c6a-9acf-7edf26600860" providerId="ADAL" clId="{98BF5456-94B1-4BD9-846C-0989D588FDFB}" dt="2020-07-21T22:18:55.211" v="2347" actId="1076"/>
          <ac:picMkLst>
            <pc:docMk/>
            <pc:sldMk cId="760040826" sldId="269"/>
            <ac:picMk id="11" creationId="{80C626E7-9727-4286-943D-720679BBDE23}"/>
          </ac:picMkLst>
        </pc:picChg>
        <pc:picChg chg="add mod ord">
          <ac:chgData name="Gillian Loomes" userId="b394e026-4a79-4c6a-9acf-7edf26600860" providerId="ADAL" clId="{98BF5456-94B1-4BD9-846C-0989D588FDFB}" dt="2020-07-21T23:28:40.937" v="4294" actId="29295"/>
          <ac:picMkLst>
            <pc:docMk/>
            <pc:sldMk cId="760040826" sldId="269"/>
            <ac:picMk id="14" creationId="{B13BB139-ECC4-4165-99EB-AFFD272BB3F2}"/>
          </ac:picMkLst>
        </pc:picChg>
      </pc:sldChg>
      <pc:sldChg chg="addSp modSp add mod ord modAnim">
        <pc:chgData name="Gillian Loomes" userId="b394e026-4a79-4c6a-9acf-7edf26600860" providerId="ADAL" clId="{98BF5456-94B1-4BD9-846C-0989D588FDFB}" dt="2020-07-21T23:30:18.299" v="4302"/>
        <pc:sldMkLst>
          <pc:docMk/>
          <pc:sldMk cId="2163480180" sldId="270"/>
        </pc:sldMkLst>
        <pc:spChg chg="mod">
          <ac:chgData name="Gillian Loomes" userId="b394e026-4a79-4c6a-9acf-7edf26600860" providerId="ADAL" clId="{98BF5456-94B1-4BD9-846C-0989D588FDFB}" dt="2020-07-21T23:21:06.420" v="4094" actId="1076"/>
          <ac:spMkLst>
            <pc:docMk/>
            <pc:sldMk cId="2163480180" sldId="270"/>
            <ac:spMk id="2" creationId="{9AD58AD2-4D78-4906-9110-8D1E80A37D84}"/>
          </ac:spMkLst>
        </pc:spChg>
        <pc:spChg chg="mod">
          <ac:chgData name="Gillian Loomes" userId="b394e026-4a79-4c6a-9acf-7edf26600860" providerId="ADAL" clId="{98BF5456-94B1-4BD9-846C-0989D588FDFB}" dt="2020-07-21T23:20:56.431" v="4093" actId="1076"/>
          <ac:spMkLst>
            <pc:docMk/>
            <pc:sldMk cId="2163480180" sldId="270"/>
            <ac:spMk id="3" creationId="{21B22D6A-A3F0-4991-A838-17E80D29643B}"/>
          </ac:spMkLst>
        </pc:spChg>
        <pc:picChg chg="add mod ord">
          <ac:chgData name="Gillian Loomes" userId="b394e026-4a79-4c6a-9acf-7edf26600860" providerId="ADAL" clId="{98BF5456-94B1-4BD9-846C-0989D588FDFB}" dt="2020-07-21T23:20:10.688" v="4092"/>
          <ac:picMkLst>
            <pc:docMk/>
            <pc:sldMk cId="2163480180" sldId="270"/>
            <ac:picMk id="7" creationId="{CFD9FA11-129C-406A-9965-1838467358F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146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258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953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190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965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7/22/2020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951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7/22/2020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11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7/22/2020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725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506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29582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28643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6764783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43726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7/22/2020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64108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7/22/2020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63780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9151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838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7/22/2020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0743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  <p:sldLayoutId id="2147483888" r:id="rId12"/>
    <p:sldLayoutId id="2147483889" r:id="rId13"/>
    <p:sldLayoutId id="2147483890" r:id="rId14"/>
    <p:sldLayoutId id="2147483891" r:id="rId15"/>
    <p:sldLayoutId id="2147483892" r:id="rId16"/>
    <p:sldLayoutId id="2147483893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1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jp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2.png"/><Relationship Id="rId7" Type="http://schemas.openxmlformats.org/officeDocument/2006/relationships/image" Target="../media/image1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png"/><Relationship Id="rId11" Type="http://schemas.openxmlformats.org/officeDocument/2006/relationships/image" Target="../media/image8.jpg"/><Relationship Id="rId5" Type="http://schemas.openxmlformats.org/officeDocument/2006/relationships/image" Target="../media/image4.png"/><Relationship Id="rId10" Type="http://schemas.openxmlformats.org/officeDocument/2006/relationships/image" Target="../media/image18.jpg"/><Relationship Id="rId4" Type="http://schemas.openxmlformats.org/officeDocument/2006/relationships/image" Target="../media/image3.png"/><Relationship Id="rId9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jpg"/><Relationship Id="rId5" Type="http://schemas.microsoft.com/office/2007/relationships/hdphoto" Target="../media/hdphoto2.wdp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1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jpg"/><Relationship Id="rId5" Type="http://schemas.openxmlformats.org/officeDocument/2006/relationships/image" Target="../media/image20.jpe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3EFEC4B3-B7F9-4734-8A82-8FF993F63B9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3354"/>
            <a:ext cx="7110781" cy="68546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0504D87-D457-43A8-85FD-AE01EC2230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0203" y="2895600"/>
            <a:ext cx="5741797" cy="819912"/>
          </a:xfrm>
        </p:spPr>
        <p:txBody>
          <a:bodyPr>
            <a:normAutofit/>
          </a:bodyPr>
          <a:lstStyle/>
          <a:p>
            <a:r>
              <a:rPr lang="en-GB" sz="2000" b="1" dirty="0">
                <a:solidFill>
                  <a:schemeClr val="tx1"/>
                </a:solidFill>
              </a:rPr>
              <a:t>The Open Justice Court of Protection Project: </a:t>
            </a:r>
            <a:br>
              <a:rPr lang="en-GB" sz="2000" b="1" dirty="0">
                <a:solidFill>
                  <a:schemeClr val="tx1"/>
                </a:solidFill>
              </a:rPr>
            </a:br>
            <a:r>
              <a:rPr lang="en-GB" sz="2000" b="1" dirty="0">
                <a:solidFill>
                  <a:schemeClr val="tx1"/>
                </a:solidFill>
              </a:rPr>
              <a:t>An opportunity for Legal Scholars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3F12A9-E992-40A1-9047-763F5B1F7C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50203" y="4177321"/>
            <a:ext cx="5952122" cy="1766279"/>
          </a:xfrm>
        </p:spPr>
        <p:txBody>
          <a:bodyPr>
            <a:normAutofit/>
          </a:bodyPr>
          <a:lstStyle/>
          <a:p>
            <a:r>
              <a:rPr lang="en-GB" i="1" dirty="0">
                <a:solidFill>
                  <a:schemeClr val="tx1"/>
                </a:solidFill>
                <a:latin typeface="+mn-lt"/>
              </a:rPr>
              <a:t>Gill </a:t>
            </a:r>
            <a:r>
              <a:rPr lang="en-GB" i="1" dirty="0" err="1">
                <a:solidFill>
                  <a:schemeClr val="tx1"/>
                </a:solidFill>
                <a:latin typeface="+mn-lt"/>
              </a:rPr>
              <a:t>loomes</a:t>
            </a:r>
            <a:r>
              <a:rPr lang="en-GB" i="1" dirty="0">
                <a:solidFill>
                  <a:schemeClr val="tx1"/>
                </a:solidFill>
                <a:latin typeface="+mn-lt"/>
              </a:rPr>
              <a:t>- Quinn and Celia Kitzinger</a:t>
            </a:r>
          </a:p>
          <a:p>
            <a:r>
              <a:rPr lang="en-GB" i="1" dirty="0">
                <a:solidFill>
                  <a:schemeClr val="tx1"/>
                </a:solidFill>
              </a:rPr>
              <a:t>Mental disability law seminar</a:t>
            </a:r>
          </a:p>
          <a:p>
            <a:endParaRPr lang="en-GB" i="1" dirty="0">
              <a:solidFill>
                <a:schemeClr val="tx1"/>
              </a:solidFill>
            </a:endParaRPr>
          </a:p>
          <a:p>
            <a:r>
              <a:rPr lang="en-GB" i="1" dirty="0">
                <a:solidFill>
                  <a:schemeClr val="tx1"/>
                </a:solidFill>
              </a:rPr>
              <a:t>22</a:t>
            </a:r>
            <a:r>
              <a:rPr lang="en-GB" i="1" baseline="30000" dirty="0">
                <a:solidFill>
                  <a:schemeClr val="tx1"/>
                </a:solidFill>
              </a:rPr>
              <a:t>nd</a:t>
            </a:r>
            <a:r>
              <a:rPr lang="en-GB" i="1" dirty="0">
                <a:solidFill>
                  <a:schemeClr val="tx1"/>
                </a:solidFill>
              </a:rPr>
              <a:t> July 2020</a:t>
            </a:r>
          </a:p>
        </p:txBody>
      </p:sp>
    </p:spTree>
    <p:extLst>
      <p:ext uri="{BB962C8B-B14F-4D97-AF65-F5344CB8AC3E}">
        <p14:creationId xmlns:p14="http://schemas.microsoft.com/office/powerpoint/2010/main" val="1663492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24000"/>
                    </a14:imgEffect>
                  </a14:imgLayer>
                </a14:imgProps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58AD2-4D78-4906-9110-8D1E80A37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176" y="139700"/>
            <a:ext cx="9358104" cy="561340"/>
          </a:xfrm>
        </p:spPr>
        <p:txBody>
          <a:bodyPr/>
          <a:lstStyle/>
          <a:p>
            <a:r>
              <a:rPr lang="en-GB" sz="4200" b="1" dirty="0"/>
              <a:t>Talk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22D6A-A3F0-4991-A838-17E80D296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76" y="894080"/>
            <a:ext cx="9358104" cy="5849620"/>
          </a:xfrm>
        </p:spPr>
        <p:txBody>
          <a:bodyPr>
            <a:normAutofit/>
          </a:bodyPr>
          <a:lstStyle/>
          <a:p>
            <a:r>
              <a:rPr lang="en-GB" sz="2800" dirty="0"/>
              <a:t>Introduction to the Court of Protection </a:t>
            </a:r>
          </a:p>
          <a:p>
            <a:endParaRPr lang="en-GB" sz="2800" dirty="0"/>
          </a:p>
          <a:p>
            <a:r>
              <a:rPr lang="en-GB" sz="2800" dirty="0"/>
              <a:t>About the Open Justice Court of Protection Project</a:t>
            </a:r>
          </a:p>
          <a:p>
            <a:pPr lvl="1"/>
            <a:r>
              <a:rPr lang="en-GB" sz="2800" dirty="0"/>
              <a:t>The Project</a:t>
            </a:r>
          </a:p>
          <a:p>
            <a:pPr lvl="1"/>
            <a:r>
              <a:rPr lang="en-GB" sz="2800" dirty="0"/>
              <a:t>The Website</a:t>
            </a:r>
          </a:p>
          <a:p>
            <a:pPr lvl="1"/>
            <a:r>
              <a:rPr lang="en-GB" sz="2800" dirty="0"/>
              <a:t>The Blog</a:t>
            </a:r>
          </a:p>
          <a:p>
            <a:pPr lvl="1"/>
            <a:endParaRPr lang="en-GB" sz="2800" dirty="0"/>
          </a:p>
          <a:p>
            <a:r>
              <a:rPr lang="en-GB" sz="2800" dirty="0"/>
              <a:t>Why you should observe the CoP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D621C-0671-479A-93A6-7FB6925740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347668" y="5765276"/>
            <a:ext cx="1700532" cy="978423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5" name="Content Placeholder 4" descr="A close up of a sign&#10;&#10;Description automatically generated">
            <a:extLst>
              <a:ext uri="{FF2B5EF4-FFF2-40B4-BE49-F238E27FC236}">
                <a16:creationId xmlns:a16="http://schemas.microsoft.com/office/drawing/2014/main" id="{D3846DC4-04D3-4113-A156-C70BEAA030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9885680" y="114300"/>
            <a:ext cx="1719112" cy="1125220"/>
          </a:xfrm>
        </p:spPr>
      </p:pic>
    </p:spTree>
    <p:extLst>
      <p:ext uri="{BB962C8B-B14F-4D97-AF65-F5344CB8AC3E}">
        <p14:creationId xmlns:p14="http://schemas.microsoft.com/office/powerpoint/2010/main" val="3095861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58AD2-4D78-4906-9110-8D1E80A37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936" y="282575"/>
            <a:ext cx="9358104" cy="561340"/>
          </a:xfrm>
        </p:spPr>
        <p:txBody>
          <a:bodyPr/>
          <a:lstStyle/>
          <a:p>
            <a:r>
              <a:rPr lang="en-GB" sz="4200" b="1" dirty="0"/>
              <a:t>The Court of Protection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22D6A-A3F0-4991-A838-17E80D296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936" y="1540508"/>
            <a:ext cx="9358104" cy="4177032"/>
          </a:xfrm>
          <a:solidFill>
            <a:schemeClr val="tx1">
              <a:lumMod val="95000"/>
              <a:alpha val="15000"/>
            </a:schemeClr>
          </a:solidFill>
        </p:spPr>
        <p:txBody>
          <a:bodyPr/>
          <a:lstStyle/>
          <a:p>
            <a:r>
              <a:rPr lang="en-GB" dirty="0"/>
              <a:t>Established in current form by the </a:t>
            </a:r>
            <a:r>
              <a:rPr lang="en-GB" b="1" dirty="0"/>
              <a:t>Mental Capacity Act 2005</a:t>
            </a:r>
          </a:p>
          <a:p>
            <a:r>
              <a:rPr lang="en-GB" dirty="0"/>
              <a:t>Makes determinations about mental capacity</a:t>
            </a:r>
          </a:p>
          <a:p>
            <a:r>
              <a:rPr lang="en-GB" dirty="0"/>
              <a:t>Makes Best Interests decisions on behalf of </a:t>
            </a:r>
            <a:r>
              <a:rPr lang="en-GB" dirty="0" err="1"/>
              <a:t>incapacitous</a:t>
            </a:r>
            <a:r>
              <a:rPr lang="en-GB" dirty="0"/>
              <a:t> adults</a:t>
            </a:r>
          </a:p>
          <a:p>
            <a:r>
              <a:rPr lang="en-GB" dirty="0"/>
              <a:t>Impairments – e.g. dementia, learning disability, autism, psychiatric</a:t>
            </a:r>
          </a:p>
          <a:p>
            <a:r>
              <a:rPr lang="en-GB" dirty="0"/>
              <a:t>Wide range of cases (health, welfare, property and affairs, </a:t>
            </a:r>
            <a:r>
              <a:rPr lang="en-GB" dirty="0" err="1"/>
              <a:t>DoLS</a:t>
            </a:r>
            <a:r>
              <a:rPr lang="en-GB" dirty="0"/>
              <a:t>)</a:t>
            </a:r>
          </a:p>
          <a:p>
            <a:r>
              <a:rPr lang="en-GB" dirty="0"/>
              <a:t>Significant implications for Disability Justice</a:t>
            </a:r>
          </a:p>
          <a:p>
            <a:r>
              <a:rPr lang="en-GB" dirty="0"/>
              <a:t>Sits in London (RCJ and First Avenue House) and Regions </a:t>
            </a:r>
          </a:p>
          <a:p>
            <a:r>
              <a:rPr lang="en-GB" dirty="0"/>
              <a:t>Approx. 30 hearings scheduled per day</a:t>
            </a:r>
          </a:p>
          <a:p>
            <a:r>
              <a:rPr lang="en-GB" dirty="0"/>
              <a:t>High percentage of adjournments/vacations (impact on observers)</a:t>
            </a: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D621C-0671-479A-93A6-7FB6925740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98480" y="5628640"/>
            <a:ext cx="166860" cy="678179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5" name="Content Placeholder 4" descr="A close up of a sign&#10;&#10;Description automatically generated">
            <a:extLst>
              <a:ext uri="{FF2B5EF4-FFF2-40B4-BE49-F238E27FC236}">
                <a16:creationId xmlns:a16="http://schemas.microsoft.com/office/drawing/2014/main" id="{D3846DC4-04D3-4113-A156-C70BEAA030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85680" y="114300"/>
            <a:ext cx="1719112" cy="1125220"/>
          </a:xfrm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09A06F59-AC44-4478-AFBC-154D6E4BD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0424" y="2235198"/>
            <a:ext cx="2933551" cy="2604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290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94DDC893-E5EF-4CDE-B040-BA5B53AADD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5F1A06D-D369-4974-8208-56120C5E7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DAD27A50-88D7-4E2A-8488-F2879768A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47C6ACD-2325-48C6-B9F3-C21563A05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081DF83-4F35-4560-87E6-0DE8AAAC3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C704F0F-1CD8-4DC1-AEE9-225958232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D58AD2-4D78-4906-9110-8D1E80A37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9994" y="180976"/>
            <a:ext cx="4765226" cy="7620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200" b="1" dirty="0"/>
              <a:t>Transparency</a:t>
            </a:r>
          </a:p>
        </p:txBody>
      </p:sp>
      <p:pic>
        <p:nvPicPr>
          <p:cNvPr id="6" name="Picture 5" descr="A sign on the side of a building&#10;&#10;Description automatically generated">
            <a:extLst>
              <a:ext uri="{FF2B5EF4-FFF2-40B4-BE49-F238E27FC236}">
                <a16:creationId xmlns:a16="http://schemas.microsoft.com/office/drawing/2014/main" id="{234F7679-582C-44C9-8C3B-EE8102EA6F5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4369" b="29633"/>
          <a:stretch/>
        </p:blipFill>
        <p:spPr>
          <a:xfrm>
            <a:off x="-1" y="-1"/>
            <a:ext cx="4634681" cy="4233672"/>
          </a:xfrm>
          <a:prstGeom prst="rect">
            <a:avLst/>
          </a:prstGeom>
        </p:spPr>
      </p:pic>
      <p:pic>
        <p:nvPicPr>
          <p:cNvPr id="7" name="Content Placeholder 6" descr="A picture containing sitting, food, parked&#10;&#10;Description automatically generated">
            <a:extLst>
              <a:ext uri="{FF2B5EF4-FFF2-40B4-BE49-F238E27FC236}">
                <a16:creationId xmlns:a16="http://schemas.microsoft.com/office/drawing/2014/main" id="{94C82DD8-723A-4558-99DA-9DE4B4053F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8"/>
          <a:srcRect t="334" r="-3" b="744"/>
          <a:stretch/>
        </p:blipFill>
        <p:spPr>
          <a:xfrm>
            <a:off x="3222" y="4233672"/>
            <a:ext cx="4634681" cy="2623867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D621C-0671-479A-93A6-7FB6925740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79994" y="1571624"/>
            <a:ext cx="6973881" cy="5133975"/>
          </a:xfrm>
        </p:spPr>
        <p:txBody>
          <a:bodyPr vert="horz" lIns="91440" tIns="45720" rIns="91440" bIns="45720" rtlCol="0">
            <a:noAutofit/>
          </a:bodyPr>
          <a:lstStyle/>
          <a:p>
            <a:pPr algn="just">
              <a:buFont typeface="Wingdings 3" charset="2"/>
              <a:buChar char=""/>
            </a:pPr>
            <a:r>
              <a:rPr lang="en-US" sz="2000" dirty="0"/>
              <a:t>From 2007 most hearings held in private (except Serious Medical Treatment and Committal).</a:t>
            </a:r>
          </a:p>
          <a:p>
            <a:pPr algn="just">
              <a:buFont typeface="Wingdings 3" charset="2"/>
              <a:buChar char=""/>
            </a:pPr>
            <a:r>
              <a:rPr lang="en-US" sz="2000" dirty="0"/>
              <a:t>From 2009 press gained access (public access still prohibited – balance between public interest and maintaining dignity and privacy of P).</a:t>
            </a:r>
          </a:p>
          <a:p>
            <a:pPr algn="just">
              <a:buFont typeface="Wingdings 3" charset="2"/>
              <a:buChar char=""/>
            </a:pPr>
            <a:r>
              <a:rPr lang="en-US" sz="2000" dirty="0"/>
              <a:t>Court of Protection Transparency Pilot launched in 2016 and formalized in 2017. </a:t>
            </a:r>
          </a:p>
          <a:p>
            <a:pPr algn="just">
              <a:buFont typeface="Wingdings 3" charset="2"/>
              <a:buChar char=""/>
            </a:pPr>
            <a:r>
              <a:rPr lang="en-US" sz="2000" dirty="0"/>
              <a:t>Assumption that most hearings would be public with Reporting Restrictions (Transparency Order). </a:t>
            </a:r>
          </a:p>
          <a:p>
            <a:pPr algn="just">
              <a:buFont typeface="Wingdings 3" charset="2"/>
              <a:buChar char=""/>
            </a:pPr>
            <a:r>
              <a:rPr lang="en-GB" sz="2000" b="0" i="0" dirty="0">
                <a:solidFill>
                  <a:srgbClr val="000000"/>
                </a:solidFill>
                <a:effectLst/>
                <a:latin typeface="Source Sans Pro" panose="020B0604020202020204" pitchFamily="34" charset="0"/>
              </a:rPr>
              <a:t> </a:t>
            </a:r>
            <a:r>
              <a:rPr lang="en-GB" sz="2000" b="0" i="0" dirty="0">
                <a:effectLst/>
              </a:rPr>
              <a:t>“</a:t>
            </a:r>
            <a:r>
              <a:rPr lang="en-GB" sz="2000" b="0" i="1" dirty="0">
                <a:effectLst/>
              </a:rPr>
              <a:t>Transparency is central to the culture of the Court of Protection</a:t>
            </a:r>
            <a:r>
              <a:rPr lang="en-GB" sz="2000" b="0" i="0" dirty="0">
                <a:effectLst/>
              </a:rPr>
              <a:t>”. (Mr Justice Hayden)</a:t>
            </a:r>
            <a:endParaRPr lang="en-US" sz="2000" dirty="0"/>
          </a:p>
          <a:p>
            <a:pPr algn="just">
              <a:buFont typeface="Wingdings 3" charset="2"/>
              <a:buChar char=""/>
            </a:pPr>
            <a:r>
              <a:rPr lang="en-US" sz="2000" dirty="0"/>
              <a:t>Low public attendance at hearings. </a:t>
            </a:r>
          </a:p>
          <a:p>
            <a:pPr algn="just">
              <a:buFont typeface="Wingdings 3" charset="2"/>
              <a:buChar char=""/>
            </a:pPr>
            <a:r>
              <a:rPr lang="en-US" sz="2000" dirty="0"/>
              <a:t>Access challenges (particularly publicizing hearings). </a:t>
            </a:r>
          </a:p>
        </p:txBody>
      </p:sp>
      <p:pic>
        <p:nvPicPr>
          <p:cNvPr id="5" name="Content Placeholder 4" descr="A close up of a sign&#10;&#10;Description automatically generated">
            <a:extLst>
              <a:ext uri="{FF2B5EF4-FFF2-40B4-BE49-F238E27FC236}">
                <a16:creationId xmlns:a16="http://schemas.microsoft.com/office/drawing/2014/main" id="{D3846DC4-04D3-4113-A156-C70BEAA030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/>
          <a:stretch>
            <a:fillRect/>
          </a:stretch>
        </p:blipFill>
        <p:spPr>
          <a:xfrm>
            <a:off x="9885680" y="114300"/>
            <a:ext cx="1719112" cy="1125220"/>
          </a:xfrm>
        </p:spPr>
      </p:pic>
    </p:spTree>
    <p:extLst>
      <p:ext uri="{BB962C8B-B14F-4D97-AF65-F5344CB8AC3E}">
        <p14:creationId xmlns:p14="http://schemas.microsoft.com/office/powerpoint/2010/main" val="776789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24000"/>
                    </a14:imgEffect>
                  </a14:imgLayer>
                </a14:imgProps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58AD2-4D78-4906-9110-8D1E80A37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58" y="202506"/>
            <a:ext cx="9358104" cy="561340"/>
          </a:xfrm>
        </p:spPr>
        <p:txBody>
          <a:bodyPr/>
          <a:lstStyle/>
          <a:p>
            <a:r>
              <a:rPr lang="en-GB" sz="4200" b="1" dirty="0"/>
              <a:t>The Project</a:t>
            </a:r>
          </a:p>
        </p:txBody>
      </p:sp>
      <p:pic>
        <p:nvPicPr>
          <p:cNvPr id="7" name="Content Placeholder 6" descr="A close up of a sign&#10;&#10;Description automatically generated">
            <a:extLst>
              <a:ext uri="{FF2B5EF4-FFF2-40B4-BE49-F238E27FC236}">
                <a16:creationId xmlns:a16="http://schemas.microsoft.com/office/drawing/2014/main" id="{9284D636-C5FD-43D4-B79B-40C80A9EA4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63458" y="905521"/>
            <a:ext cx="3022124" cy="307854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D621C-0671-479A-93A6-7FB6925740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347668" y="5765276"/>
            <a:ext cx="1700532" cy="978423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5" name="Content Placeholder 4" descr="A close up of a sign&#10;&#10;Description automatically generated">
            <a:extLst>
              <a:ext uri="{FF2B5EF4-FFF2-40B4-BE49-F238E27FC236}">
                <a16:creationId xmlns:a16="http://schemas.microsoft.com/office/drawing/2014/main" id="{D3846DC4-04D3-4113-A156-C70BEAA030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9885680" y="114300"/>
            <a:ext cx="1719112" cy="1125220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482E1B2-DA18-40C1-B513-CB1E73B176FF}"/>
              </a:ext>
            </a:extLst>
          </p:cNvPr>
          <p:cNvSpPr txBox="1"/>
          <p:nvPr/>
        </p:nvSpPr>
        <p:spPr>
          <a:xfrm>
            <a:off x="0" y="4188543"/>
            <a:ext cx="3749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Launched 15</a:t>
            </a:r>
            <a:r>
              <a:rPr lang="en-GB" sz="2000" b="1" baseline="30000" dirty="0"/>
              <a:t>th</a:t>
            </a:r>
            <a:r>
              <a:rPr lang="en-GB" sz="2000" b="1" dirty="0"/>
              <a:t> June 2020</a:t>
            </a:r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86D677F2-1AD3-4E1E-B744-45C0EC797D6F}"/>
              </a:ext>
            </a:extLst>
          </p:cNvPr>
          <p:cNvSpPr/>
          <p:nvPr/>
        </p:nvSpPr>
        <p:spPr>
          <a:xfrm>
            <a:off x="4251159" y="311188"/>
            <a:ext cx="3409950" cy="1243489"/>
          </a:xfrm>
          <a:prstGeom prst="wedgeRectCallou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Provides information and practical support to Public Observers</a:t>
            </a:r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D999138A-54E9-4D2E-9F9D-5FBC6636C54F}"/>
              </a:ext>
            </a:extLst>
          </p:cNvPr>
          <p:cNvSpPr/>
          <p:nvPr/>
        </p:nvSpPr>
        <p:spPr>
          <a:xfrm>
            <a:off x="4259580" y="2591592"/>
            <a:ext cx="3409950" cy="1243489"/>
          </a:xfrm>
          <a:prstGeom prst="wedgeRectCallou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Reports on hearings we’ve observed</a:t>
            </a:r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019E2040-54F4-4187-B5D3-CF1F69A1A522}"/>
              </a:ext>
            </a:extLst>
          </p:cNvPr>
          <p:cNvSpPr/>
          <p:nvPr/>
        </p:nvSpPr>
        <p:spPr>
          <a:xfrm>
            <a:off x="8351679" y="1742280"/>
            <a:ext cx="3409950" cy="1243489"/>
          </a:xfrm>
          <a:prstGeom prst="wedgeRectCallou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Shares updates on developments in the CoP</a:t>
            </a:r>
          </a:p>
        </p:txBody>
      </p:sp>
      <p:sp>
        <p:nvSpPr>
          <p:cNvPr id="12" name="Speech Bubble: Rectangle 11">
            <a:extLst>
              <a:ext uri="{FF2B5EF4-FFF2-40B4-BE49-F238E27FC236}">
                <a16:creationId xmlns:a16="http://schemas.microsoft.com/office/drawing/2014/main" id="{3737CBFB-3250-4CB0-8FA3-7E077F201288}"/>
              </a:ext>
            </a:extLst>
          </p:cNvPr>
          <p:cNvSpPr/>
          <p:nvPr/>
        </p:nvSpPr>
        <p:spPr>
          <a:xfrm>
            <a:off x="8351679" y="3766854"/>
            <a:ext cx="3409950" cy="1243489"/>
          </a:xfrm>
          <a:prstGeom prst="wedgeRectCallou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Uses our experiences to impact the development of Open Justice in the CoP</a:t>
            </a:r>
          </a:p>
        </p:txBody>
      </p:sp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2D7BD930-A034-4C65-92CD-DC478CD3C195}"/>
              </a:ext>
            </a:extLst>
          </p:cNvPr>
          <p:cNvSpPr/>
          <p:nvPr/>
        </p:nvSpPr>
        <p:spPr>
          <a:xfrm>
            <a:off x="4259580" y="4993124"/>
            <a:ext cx="3409950" cy="1243489"/>
          </a:xfrm>
          <a:prstGeom prst="wedgeRectCallou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Provides links to published judgments</a:t>
            </a:r>
          </a:p>
        </p:txBody>
      </p:sp>
      <p:sp>
        <p:nvSpPr>
          <p:cNvPr id="14" name="Speech Bubble: Rectangle 13">
            <a:extLst>
              <a:ext uri="{FF2B5EF4-FFF2-40B4-BE49-F238E27FC236}">
                <a16:creationId xmlns:a16="http://schemas.microsoft.com/office/drawing/2014/main" id="{1D768C32-ED39-471F-9080-197EC7777F61}"/>
              </a:ext>
            </a:extLst>
          </p:cNvPr>
          <p:cNvSpPr/>
          <p:nvPr/>
        </p:nvSpPr>
        <p:spPr>
          <a:xfrm>
            <a:off x="208121" y="5010998"/>
            <a:ext cx="3409950" cy="1243489"/>
          </a:xfrm>
          <a:prstGeom prst="wedgeRectCallou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Shares court listings</a:t>
            </a:r>
          </a:p>
        </p:txBody>
      </p:sp>
    </p:spTree>
    <p:extLst>
      <p:ext uri="{BB962C8B-B14F-4D97-AF65-F5344CB8AC3E}">
        <p14:creationId xmlns:p14="http://schemas.microsoft.com/office/powerpoint/2010/main" val="2059350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58AD2-4D78-4906-9110-8D1E80A37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176" y="139700"/>
            <a:ext cx="9358104" cy="850900"/>
          </a:xfrm>
        </p:spPr>
        <p:txBody>
          <a:bodyPr/>
          <a:lstStyle/>
          <a:p>
            <a:r>
              <a:rPr lang="en-GB" sz="4200" b="1" dirty="0"/>
              <a:t>The Website</a:t>
            </a:r>
          </a:p>
        </p:txBody>
      </p:sp>
      <p:pic>
        <p:nvPicPr>
          <p:cNvPr id="7" name="Content Placeholder 6" descr="A screenshot of text&#10;&#10;Description automatically generated">
            <a:extLst>
              <a:ext uri="{FF2B5EF4-FFF2-40B4-BE49-F238E27FC236}">
                <a16:creationId xmlns:a16="http://schemas.microsoft.com/office/drawing/2014/main" id="{0F360DCD-370C-49DC-BB5B-8457043FB4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615" y="990600"/>
            <a:ext cx="3283744" cy="506476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D621C-0671-479A-93A6-7FB6925740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347668" y="5765276"/>
            <a:ext cx="1700532" cy="978423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5" name="Content Placeholder 4" descr="A close up of a sign&#10;&#10;Description automatically generated">
            <a:extLst>
              <a:ext uri="{FF2B5EF4-FFF2-40B4-BE49-F238E27FC236}">
                <a16:creationId xmlns:a16="http://schemas.microsoft.com/office/drawing/2014/main" id="{D3846DC4-04D3-4113-A156-C70BEAA030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885680" y="114300"/>
            <a:ext cx="1719112" cy="1125220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4785205-BCFD-421F-90A2-B9D94E205D8C}"/>
              </a:ext>
            </a:extLst>
          </p:cNvPr>
          <p:cNvSpPr txBox="1"/>
          <p:nvPr/>
        </p:nvSpPr>
        <p:spPr>
          <a:xfrm>
            <a:off x="3657600" y="139700"/>
            <a:ext cx="4785360" cy="1938992"/>
          </a:xfrm>
          <a:prstGeom prst="rect">
            <a:avLst/>
          </a:prstGeom>
          <a:solidFill>
            <a:schemeClr val="tx1">
              <a:lumMod val="95000"/>
              <a:alpha val="66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bg1"/>
                </a:solidFill>
              </a:rPr>
              <a:t>Publicising CoP hearings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bg1"/>
                </a:solidFill>
              </a:rPr>
              <a:t>Twitter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bg1"/>
                </a:solidFill>
              </a:rPr>
              <a:t>Featured Hearings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bg1"/>
                </a:solidFill>
              </a:rPr>
              <a:t>Complexities</a:t>
            </a:r>
            <a:r>
              <a:rPr lang="en-GB" sz="2000" dirty="0">
                <a:solidFill>
                  <a:schemeClr val="bg1"/>
                </a:solidFill>
              </a:rPr>
              <a:t>: Short notice, incoherent/inconsistent, lack of details (issues, impairments etc)</a:t>
            </a:r>
          </a:p>
        </p:txBody>
      </p:sp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67B9322A-4C19-44DC-83A2-EE47AD18C0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2999" y="2290128"/>
            <a:ext cx="2124075" cy="3765232"/>
          </a:xfrm>
          <a:prstGeom prst="rect">
            <a:avLst/>
          </a:prstGeom>
        </p:spPr>
      </p:pic>
      <p:pic>
        <p:nvPicPr>
          <p:cNvPr id="12" name="Picture 11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D42104F9-A6C6-4030-81CF-35F35EF2FB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76642" y="1365278"/>
            <a:ext cx="3283744" cy="517728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0E495B7-4DE9-43BD-8008-83DF522D147F}"/>
              </a:ext>
            </a:extLst>
          </p:cNvPr>
          <p:cNvSpPr txBox="1"/>
          <p:nvPr/>
        </p:nvSpPr>
        <p:spPr>
          <a:xfrm>
            <a:off x="5923915" y="3064689"/>
            <a:ext cx="2519045" cy="3477875"/>
          </a:xfrm>
          <a:prstGeom prst="rect">
            <a:avLst/>
          </a:prstGeom>
          <a:solidFill>
            <a:schemeClr val="tx1">
              <a:lumMod val="95000"/>
              <a:alpha val="67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bg1"/>
                </a:solidFill>
              </a:rPr>
              <a:t>Providing support and information to Public Observers about what to expect during a CoP hearing.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In particular how to access CoP hearings remotely</a:t>
            </a:r>
            <a:r>
              <a:rPr lang="en-GB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133F5E-3DFB-4991-80C3-0BCE00313818}"/>
              </a:ext>
            </a:extLst>
          </p:cNvPr>
          <p:cNvSpPr txBox="1"/>
          <p:nvPr/>
        </p:nvSpPr>
        <p:spPr>
          <a:xfrm>
            <a:off x="231615" y="6136640"/>
            <a:ext cx="5458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openjusticecourtofprotection.org</a:t>
            </a:r>
          </a:p>
        </p:txBody>
      </p:sp>
    </p:spTree>
    <p:extLst>
      <p:ext uri="{BB962C8B-B14F-4D97-AF65-F5344CB8AC3E}">
        <p14:creationId xmlns:p14="http://schemas.microsoft.com/office/powerpoint/2010/main" val="394369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9">
            <a:extLst>
              <a:ext uri="{FF2B5EF4-FFF2-40B4-BE49-F238E27FC236}">
                <a16:creationId xmlns:a16="http://schemas.microsoft.com/office/drawing/2014/main" id="{1530DCFF-08F5-434A-A0D5-F3E89407A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24011A3A-9884-40BF-94F6-0625A0ADD3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64" name="Oval 63">
            <a:extLst>
              <a:ext uri="{FF2B5EF4-FFF2-40B4-BE49-F238E27FC236}">
                <a16:creationId xmlns:a16="http://schemas.microsoft.com/office/drawing/2014/main" id="{D6573690-978D-48A4-8645-0E01F8211B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D4B84446-184D-45CE-9532-48179EAE5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C9229660-8639-44E7-B486-7436516E6B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70" name="Rectangle 69">
            <a:extLst>
              <a:ext uri="{FF2B5EF4-FFF2-40B4-BE49-F238E27FC236}">
                <a16:creationId xmlns:a16="http://schemas.microsoft.com/office/drawing/2014/main" id="{858084FA-40DB-44FC-94DA-93AA71CD6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D58AD2-4D78-4906-9110-8D1E80A37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200" b="1" dirty="0"/>
              <a:t>The Blog</a:t>
            </a:r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A3717514-F4FD-401C-B0B7-CB033517278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2798" b="1"/>
          <a:stretch/>
        </p:blipFill>
        <p:spPr>
          <a:xfrm>
            <a:off x="3586669" y="1439745"/>
            <a:ext cx="2670808" cy="20444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15" name="Picture 14" descr="A screenshot of a cell phone&#10;&#10;Description automatically generated">
            <a:extLst>
              <a:ext uri="{FF2B5EF4-FFF2-40B4-BE49-F238E27FC236}">
                <a16:creationId xmlns:a16="http://schemas.microsoft.com/office/drawing/2014/main" id="{F603B4DC-4406-49DF-8453-58F88BF15FA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8745" r="21449" b="4"/>
          <a:stretch/>
        </p:blipFill>
        <p:spPr>
          <a:xfrm>
            <a:off x="324845" y="4273849"/>
            <a:ext cx="2672628" cy="204440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17" name="Picture 16" descr="A screenshot of a cell phone&#10;&#10;Description automatically generated">
            <a:extLst>
              <a:ext uri="{FF2B5EF4-FFF2-40B4-BE49-F238E27FC236}">
                <a16:creationId xmlns:a16="http://schemas.microsoft.com/office/drawing/2014/main" id="{04EBAFF6-6D58-419A-8EAD-9EF263AC577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489" b="688"/>
          <a:stretch/>
        </p:blipFill>
        <p:spPr>
          <a:xfrm>
            <a:off x="3586669" y="4273849"/>
            <a:ext cx="2670808" cy="20444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11" name="Content Placeholder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AEDFB46F-24D4-41E9-87A4-A3FF91AB65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10"/>
          <a:srcRect r="5226" b="5"/>
          <a:stretch/>
        </p:blipFill>
        <p:spPr>
          <a:xfrm>
            <a:off x="327976" y="1439744"/>
            <a:ext cx="2672628" cy="204440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D621C-0671-479A-93A6-7FB6925740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43542" y="1379162"/>
            <a:ext cx="5208388" cy="5391822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lnSpc>
                <a:spcPct val="90000"/>
              </a:lnSpc>
              <a:buFont typeface="Wingdings 3" charset="2"/>
              <a:buChar char="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Public Observer Reports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(including some by multiple authors with a range of perspectives on a hearing) – Ontological implications for lawyers.</a:t>
            </a:r>
          </a:p>
          <a:p>
            <a:pPr>
              <a:lnSpc>
                <a:spcPct val="90000"/>
              </a:lnSpc>
              <a:buFont typeface="Wingdings 3" charset="2"/>
              <a:buChar char="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buFont typeface="Wingdings 3" charset="2"/>
              <a:buChar char="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Public Observers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from a range of relevant professional backgrounds (e.g. psychologists, MCA 2005 trainers).</a:t>
            </a:r>
          </a:p>
          <a:p>
            <a:pPr>
              <a:lnSpc>
                <a:spcPct val="90000"/>
              </a:lnSpc>
              <a:buFont typeface="Wingdings 3" charset="2"/>
              <a:buChar char="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buFont typeface="Wingdings 3" charset="2"/>
              <a:buChar char="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Information Pieces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 aspects of Court of Protection practice – explaining the work of the court and specific key roles (e.g. transparency orders, court bundles, how BSL interpreters work). </a:t>
            </a:r>
          </a:p>
          <a:p>
            <a:pPr>
              <a:lnSpc>
                <a:spcPct val="90000"/>
              </a:lnSpc>
              <a:buFont typeface="Wingdings 3" charset="2"/>
              <a:buChar char="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buFont typeface="Wingdings 3" charset="2"/>
              <a:buChar char="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Project News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– Including details of short-term collaborations with other organizations and projects.</a:t>
            </a:r>
          </a:p>
          <a:p>
            <a:pPr>
              <a:lnSpc>
                <a:spcPct val="90000"/>
              </a:lnSpc>
              <a:buFont typeface="Wingdings 3" charset="2"/>
              <a:buChar char=""/>
            </a:pPr>
            <a:endParaRPr lang="en-US" sz="1300" dirty="0"/>
          </a:p>
        </p:txBody>
      </p:sp>
      <p:pic>
        <p:nvPicPr>
          <p:cNvPr id="5" name="Content Placeholder 4" descr="A close up of a sign&#10;&#10;Description automatically generated">
            <a:extLst>
              <a:ext uri="{FF2B5EF4-FFF2-40B4-BE49-F238E27FC236}">
                <a16:creationId xmlns:a16="http://schemas.microsoft.com/office/drawing/2014/main" id="{D3846DC4-04D3-4113-A156-C70BEAA030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1"/>
          <a:stretch>
            <a:fillRect/>
          </a:stretch>
        </p:blipFill>
        <p:spPr>
          <a:xfrm>
            <a:off x="9885680" y="114300"/>
            <a:ext cx="1719112" cy="1125220"/>
          </a:xfrm>
        </p:spPr>
      </p:pic>
    </p:spTree>
    <p:extLst>
      <p:ext uri="{BB962C8B-B14F-4D97-AF65-F5344CB8AC3E}">
        <p14:creationId xmlns:p14="http://schemas.microsoft.com/office/powerpoint/2010/main" val="684154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24000"/>
                    </a14:imgEffect>
                  </a14:imgLayer>
                </a14:imgProps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blackboard&#10;&#10;Description automatically generated">
            <a:extLst>
              <a:ext uri="{FF2B5EF4-FFF2-40B4-BE49-F238E27FC236}">
                <a16:creationId xmlns:a16="http://schemas.microsoft.com/office/drawing/2014/main" id="{CFD9FA11-129C-406A-9965-1838467358F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D58AD2-4D78-4906-9110-8D1E80A37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800" y="270510"/>
            <a:ext cx="9358104" cy="561340"/>
          </a:xfrm>
        </p:spPr>
        <p:txBody>
          <a:bodyPr/>
          <a:lstStyle/>
          <a:p>
            <a:r>
              <a:rPr lang="en-GB" sz="4200" b="1" dirty="0"/>
              <a:t>Why Observe the CoP in Action?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22D6A-A3F0-4991-A838-17E80D296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800" y="831850"/>
            <a:ext cx="9358104" cy="5849620"/>
          </a:xfrm>
        </p:spPr>
        <p:txBody>
          <a:bodyPr/>
          <a:lstStyle/>
          <a:p>
            <a:r>
              <a:rPr lang="en-GB" dirty="0"/>
              <a:t>See justice being done – Public scrutiny</a:t>
            </a:r>
          </a:p>
          <a:p>
            <a:r>
              <a:rPr lang="en-GB" dirty="0"/>
              <a:t>Experience Law </a:t>
            </a:r>
            <a:r>
              <a:rPr lang="en-GB" i="1" dirty="0"/>
              <a:t>in Action </a:t>
            </a:r>
            <a:r>
              <a:rPr lang="en-GB" dirty="0"/>
              <a:t>(powerful experience alongside legal scholarship) – Expand your thinking</a:t>
            </a:r>
          </a:p>
          <a:p>
            <a:r>
              <a:rPr lang="en-GB" dirty="0"/>
              <a:t>“Everyday” legal practice</a:t>
            </a:r>
          </a:p>
          <a:p>
            <a:r>
              <a:rPr lang="en-GB" dirty="0"/>
              <a:t>See how judges use evidence in decision-making</a:t>
            </a:r>
          </a:p>
          <a:p>
            <a:r>
              <a:rPr lang="en-GB" dirty="0"/>
              <a:t>Observe professional roles and interactions</a:t>
            </a:r>
          </a:p>
          <a:p>
            <a:endParaRPr lang="en-GB" dirty="0"/>
          </a:p>
          <a:p>
            <a:r>
              <a:rPr lang="en-GB" dirty="0"/>
              <a:t>Develop legal literacy – and work on embedding this in public and political contexts</a:t>
            </a:r>
          </a:p>
          <a:p>
            <a:r>
              <a:rPr lang="en-GB" dirty="0"/>
              <a:t>Relationship between law and culture</a:t>
            </a:r>
          </a:p>
          <a:p>
            <a:endParaRPr lang="en-GB" dirty="0"/>
          </a:p>
          <a:p>
            <a:r>
              <a:rPr lang="en-GB" dirty="0"/>
              <a:t>Personal impact (6 million people per year impacted by MCA 2005, either as P or as carers – a small proportion directly encounter CoP, but need to understand its role in the “grand scheme”).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D621C-0671-479A-93A6-7FB6925740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347668" y="5765276"/>
            <a:ext cx="1700532" cy="978423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5" name="Content Placeholder 4" descr="A close up of a sign&#10;&#10;Description automatically generated">
            <a:extLst>
              <a:ext uri="{FF2B5EF4-FFF2-40B4-BE49-F238E27FC236}">
                <a16:creationId xmlns:a16="http://schemas.microsoft.com/office/drawing/2014/main" id="{D3846DC4-04D3-4113-A156-C70BEAA030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9885680" y="114300"/>
            <a:ext cx="1719112" cy="1125220"/>
          </a:xfrm>
        </p:spPr>
      </p:pic>
    </p:spTree>
    <p:extLst>
      <p:ext uri="{BB962C8B-B14F-4D97-AF65-F5344CB8AC3E}">
        <p14:creationId xmlns:p14="http://schemas.microsoft.com/office/powerpoint/2010/main" val="2163480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24000"/>
                    </a14:imgEffect>
                  </a14:imgLayer>
                </a14:imgProps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lose up of a sign&#10;&#10;Description automatically generated">
            <a:extLst>
              <a:ext uri="{FF2B5EF4-FFF2-40B4-BE49-F238E27FC236}">
                <a16:creationId xmlns:a16="http://schemas.microsoft.com/office/drawing/2014/main" id="{B13BB139-ECC4-4165-99EB-AFFD272BB3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632" y="1173890"/>
            <a:ext cx="4916470" cy="4739375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D58AD2-4D78-4906-9110-8D1E80A37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176" y="139700"/>
            <a:ext cx="9358104" cy="561340"/>
          </a:xfrm>
        </p:spPr>
        <p:txBody>
          <a:bodyPr/>
          <a:lstStyle/>
          <a:p>
            <a:r>
              <a:rPr lang="en-GB" sz="4200" b="1" dirty="0"/>
              <a:t>Further Details and Contact</a:t>
            </a:r>
          </a:p>
        </p:txBody>
      </p:sp>
      <p:pic>
        <p:nvPicPr>
          <p:cNvPr id="9" name="Content Placeholder 8" descr="A person sitting in front of a book shelf&#10;&#10;Description automatically generated">
            <a:extLst>
              <a:ext uri="{FF2B5EF4-FFF2-40B4-BE49-F238E27FC236}">
                <a16:creationId xmlns:a16="http://schemas.microsoft.com/office/drawing/2014/main" id="{73A80BE0-ACEA-4358-9AE3-370C63D1F3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0163898" y="1422404"/>
            <a:ext cx="1162676" cy="1162676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D621C-0671-479A-93A6-7FB6925740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1454" y="814388"/>
            <a:ext cx="9267826" cy="5662295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5" name="Content Placeholder 4" descr="A close up of a sign&#10;&#10;Description automatically generated">
            <a:extLst>
              <a:ext uri="{FF2B5EF4-FFF2-40B4-BE49-F238E27FC236}">
                <a16:creationId xmlns:a16="http://schemas.microsoft.com/office/drawing/2014/main" id="{D3846DC4-04D3-4113-A156-C70BEAA030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9885680" y="114300"/>
            <a:ext cx="1719112" cy="112522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4FE05E9-CBCE-41E4-BF80-5D434CECCDEB}"/>
              </a:ext>
            </a:extLst>
          </p:cNvPr>
          <p:cNvSpPr txBox="1"/>
          <p:nvPr/>
        </p:nvSpPr>
        <p:spPr>
          <a:xfrm>
            <a:off x="10519900" y="3302001"/>
            <a:ext cx="1178560" cy="1005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11" name="Picture 10" descr="A person wearing glasses&#10;&#10;Description automatically generated">
            <a:extLst>
              <a:ext uri="{FF2B5EF4-FFF2-40B4-BE49-F238E27FC236}">
                <a16:creationId xmlns:a16="http://schemas.microsoft.com/office/drawing/2014/main" id="{80C626E7-9727-4286-943D-720679BBDE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63898" y="2847661"/>
            <a:ext cx="1162677" cy="116267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EF11F1A-E236-47FC-A8F4-BAB4CF1FE35A}"/>
              </a:ext>
            </a:extLst>
          </p:cNvPr>
          <p:cNvSpPr txBox="1"/>
          <p:nvPr/>
        </p:nvSpPr>
        <p:spPr>
          <a:xfrm>
            <a:off x="9605742" y="4297682"/>
            <a:ext cx="253975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400" dirty="0"/>
              <a:t>The </a:t>
            </a:r>
            <a:r>
              <a:rPr lang="en-GB" sz="1400" i="1" dirty="0"/>
              <a:t>Open Justice Court of Protection Project </a:t>
            </a:r>
            <a:r>
              <a:rPr lang="en-GB" sz="1400" dirty="0"/>
              <a:t>is co-directed by Celia Kitzinger and Gill Loomes-Quinn.</a:t>
            </a:r>
          </a:p>
          <a:p>
            <a:endParaRPr lang="en-GB" sz="1400" dirty="0"/>
          </a:p>
          <a:p>
            <a:pPr algn="just"/>
            <a:r>
              <a:rPr lang="en-GB" sz="1400" dirty="0"/>
              <a:t>This presentation was compiled by GLQ – any errors or omissions are her responsibility alone.</a:t>
            </a:r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B2824989-E696-4BBD-B296-78A183DC80A0}"/>
              </a:ext>
            </a:extLst>
          </p:cNvPr>
          <p:cNvSpPr/>
          <p:nvPr/>
        </p:nvSpPr>
        <p:spPr>
          <a:xfrm>
            <a:off x="5618480" y="814388"/>
            <a:ext cx="3641725" cy="1204363"/>
          </a:xfrm>
          <a:prstGeom prst="wedgeRoundRectCallout">
            <a:avLst/>
          </a:prstGeom>
          <a:solidFill>
            <a:schemeClr val="tx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Website: </a:t>
            </a:r>
          </a:p>
          <a:p>
            <a:pPr algn="ctr"/>
            <a:r>
              <a:rPr lang="en-GB" sz="1600" b="1" dirty="0">
                <a:solidFill>
                  <a:schemeClr val="tx1"/>
                </a:solidFill>
              </a:rPr>
              <a:t>openjusticecourtofprotection.org</a:t>
            </a:r>
          </a:p>
        </p:txBody>
      </p: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F0AB1092-44D5-49E4-867D-AE5ABE30314B}"/>
              </a:ext>
            </a:extLst>
          </p:cNvPr>
          <p:cNvSpPr/>
          <p:nvPr/>
        </p:nvSpPr>
        <p:spPr>
          <a:xfrm>
            <a:off x="5618480" y="2941395"/>
            <a:ext cx="3641725" cy="1204363"/>
          </a:xfrm>
          <a:prstGeom prst="wedgeRoundRectCallout">
            <a:avLst/>
          </a:prstGeom>
          <a:solidFill>
            <a:schemeClr val="tx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Twitter:</a:t>
            </a:r>
          </a:p>
          <a:p>
            <a:pPr algn="ctr"/>
            <a:r>
              <a:rPr lang="en-GB" sz="1600" b="1" dirty="0">
                <a:solidFill>
                  <a:schemeClr val="tx1"/>
                </a:solidFill>
              </a:rPr>
              <a:t>@OpenJusticeCoP</a:t>
            </a:r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1E4F2431-EE12-4C60-8694-CB37F2050748}"/>
              </a:ext>
            </a:extLst>
          </p:cNvPr>
          <p:cNvSpPr/>
          <p:nvPr/>
        </p:nvSpPr>
        <p:spPr>
          <a:xfrm>
            <a:off x="5618480" y="5068402"/>
            <a:ext cx="3641725" cy="1204363"/>
          </a:xfrm>
          <a:prstGeom prst="wedgeRoundRectCallout">
            <a:avLst/>
          </a:prstGeom>
          <a:solidFill>
            <a:schemeClr val="tx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Email:</a:t>
            </a:r>
          </a:p>
          <a:p>
            <a:pPr algn="ctr"/>
            <a:r>
              <a:rPr lang="en-GB" sz="1600" b="1" dirty="0">
                <a:solidFill>
                  <a:schemeClr val="tx1"/>
                </a:solidFill>
              </a:rPr>
              <a:t>OpenJustice@yahoo.com</a:t>
            </a:r>
          </a:p>
        </p:txBody>
      </p:sp>
    </p:spTree>
    <p:extLst>
      <p:ext uri="{BB962C8B-B14F-4D97-AF65-F5344CB8AC3E}">
        <p14:creationId xmlns:p14="http://schemas.microsoft.com/office/powerpoint/2010/main" val="7600408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598</Words>
  <Application>Microsoft Office PowerPoint</Application>
  <PresentationFormat>Widescreen</PresentationFormat>
  <Paragraphs>77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Century Gothic</vt:lpstr>
      <vt:lpstr>Source Sans Pro</vt:lpstr>
      <vt:lpstr>Wingdings 3</vt:lpstr>
      <vt:lpstr>Ion</vt:lpstr>
      <vt:lpstr>The Open Justice Court of Protection Project:  An opportunity for Legal Scholars</vt:lpstr>
      <vt:lpstr>Talk Outline</vt:lpstr>
      <vt:lpstr>The Court of Protection</vt:lpstr>
      <vt:lpstr>Transparency</vt:lpstr>
      <vt:lpstr>The Project</vt:lpstr>
      <vt:lpstr>The Website</vt:lpstr>
      <vt:lpstr>The Blog</vt:lpstr>
      <vt:lpstr>Why Observe the CoP in Action?</vt:lpstr>
      <vt:lpstr>Further Details and Contact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Open Justice Court of Protection Project:  An opportunity for Legal Scholars</dc:title>
  <dc:creator>Gillian Loomes</dc:creator>
  <cp:lastModifiedBy>Gillian Loomes</cp:lastModifiedBy>
  <cp:revision>1</cp:revision>
  <dcterms:created xsi:type="dcterms:W3CDTF">2020-07-21T22:43:11Z</dcterms:created>
  <dcterms:modified xsi:type="dcterms:W3CDTF">2020-07-22T13:39:55Z</dcterms:modified>
</cp:coreProperties>
</file>